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314" r:id="rId4"/>
  </p:sldIdLst>
  <p:sldSz cx="9144000" cy="6858000" type="screen4x3"/>
  <p:notesSz cx="6888163" cy="10020300"/>
  <p:custDataLst>
    <p:tags r:id="rId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10D"/>
    <a:srgbClr val="005024"/>
    <a:srgbClr val="0DE30D"/>
    <a:srgbClr val="FFFFFF"/>
    <a:srgbClr val="E644CF"/>
    <a:srgbClr val="BC1490"/>
    <a:srgbClr val="A3E729"/>
    <a:srgbClr val="FFD52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99" autoAdjust="0"/>
  </p:normalViewPr>
  <p:slideViewPr>
    <p:cSldViewPr>
      <p:cViewPr varScale="1">
        <p:scale>
          <a:sx n="59" d="100"/>
          <a:sy n="59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FBB8E-633E-4492-A216-64E5033B5F4A}" type="datetimeFigureOut">
              <a:rPr lang="ru-RU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B8E69-0070-4BEB-9BC8-622A1F688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34C31-C3A8-499D-B5AE-BEBF33B40841}" type="datetimeFigureOut">
              <a:rPr lang="ru-RU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6B30-59F6-46D2-B5CE-5869251D5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2F891-5A6E-4219-86BE-1D826439A4A1}" type="datetimeFigureOut">
              <a:rPr lang="ru-RU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EB603-9928-47BF-8312-224085EE3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CFC89-447C-49AB-9174-1A2E492D97E3}" type="datetimeFigureOut">
              <a:rPr lang="ru-RU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B215B-5875-488F-B619-8005903D2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E27EB-6B87-4C52-97A1-51B32C815120}" type="datetimeFigureOut">
              <a:rPr lang="ru-RU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C941A-2D8E-4C14-AFCB-B78314C63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2B543-3583-4BFB-AB2B-17CB57CD710F}" type="datetimeFigureOut">
              <a:rPr lang="ru-RU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A380C-D296-45DF-912B-1685482AB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D91DD-813A-48AC-820F-771A64B55AC8}" type="datetimeFigureOut">
              <a:rPr lang="ru-RU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5FDB3-688F-4651-BD0D-106A7D33F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7B0C6-8E4C-415D-931A-B06D73110E33}" type="datetimeFigureOut">
              <a:rPr lang="ru-RU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EFC4F-8BC8-4F51-8687-A73F7FC48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2A779-1DC6-456A-B1F5-F0A43FF44765}" type="datetimeFigureOut">
              <a:rPr lang="ru-RU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2FF3D-A512-46B0-95A7-D833FD290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2E34-D68E-401F-96B0-D99BA9B3C5A1}" type="datetimeFigureOut">
              <a:rPr lang="ru-RU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65C8-7604-4B32-9A67-EC9B97FD7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C2C5D-F1E0-489A-914C-DE0692D9D8BF}" type="datetimeFigureOut">
              <a:rPr lang="ru-RU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653D9-B2EE-46F8-B7F4-D63E2FDF3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B321D7-A8A8-4FCC-B5C9-1F5EC1D38AD9}" type="datetimeFigureOut">
              <a:rPr lang="ru-RU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FFD789-48B3-4A47-AC3F-76186FB52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75" y="2852936"/>
            <a:ext cx="7772400" cy="1500187"/>
          </a:xfrm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C:\Users\Мария Николаевна\Desktop\pngtree-maple-autumn-leaf-border-background-picture-image_146937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1К1\Desktop\ЛЕТО 2022\картинки\37161_big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06" y="0"/>
            <a:ext cx="1133522" cy="10565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80751" y="284311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" panose="02040604050505020304" pitchFamily="18" charset="0"/>
                <a:ea typeface="MS Mincho" panose="02020609040205080304" pitchFamily="49" charset="-128"/>
                <a:cs typeface="Myanmar Text" panose="020B0502040204020203" pitchFamily="34" charset="0"/>
              </a:rPr>
              <a:t>Муниципальное бюджетное общеобразовательное учреждение средняя общеобразовательная школа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entury" panose="02040604050505020304" pitchFamily="18" charset="0"/>
                <a:ea typeface="MS Mincho" panose="02020609040205080304" pitchFamily="49" charset="-128"/>
                <a:cs typeface="Myanmar Text" panose="020B0502040204020203" pitchFamily="34" charset="0"/>
              </a:rPr>
              <a:t>села Русский Камешкир</a:t>
            </a:r>
            <a:endParaRPr lang="ru-RU" b="1" dirty="0">
              <a:solidFill>
                <a:srgbClr val="002060"/>
              </a:solidFill>
              <a:latin typeface="Century" panose="02040604050505020304" pitchFamily="18" charset="0"/>
              <a:ea typeface="MS Mincho" panose="02020609040205080304" pitchFamily="49" charset="-128"/>
              <a:cs typeface="Myanmar Tex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8855" y="2225561"/>
            <a:ext cx="8199609" cy="29316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2400" b="1" i="1" u="sng" dirty="0">
                <a:solidFill>
                  <a:srgbClr val="33910D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На территории  МБОУ </a:t>
            </a:r>
            <a:r>
              <a:rPr lang="ru-RU" altLang="ru-RU" sz="2400" b="1" i="1" u="sng" dirty="0" smtClean="0">
                <a:solidFill>
                  <a:srgbClr val="33910D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СОШ села </a:t>
            </a:r>
            <a:r>
              <a:rPr lang="ru-RU" altLang="ru-RU" sz="2400" b="1" i="1" u="sng" dirty="0">
                <a:solidFill>
                  <a:srgbClr val="33910D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Русский Камешкир</a:t>
            </a:r>
            <a:br>
              <a:rPr lang="ru-RU" altLang="ru-RU" sz="2400" b="1" i="1" u="sng" dirty="0">
                <a:solidFill>
                  <a:srgbClr val="33910D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</a:br>
            <a:r>
              <a:rPr lang="ru-RU" altLang="ru-RU" sz="2400" b="1" i="1" u="sng" dirty="0">
                <a:solidFill>
                  <a:srgbClr val="33910D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с </a:t>
            </a:r>
            <a:r>
              <a:rPr lang="ru-RU" altLang="ru-RU" sz="2400" b="1" i="1" u="sng" dirty="0" smtClean="0">
                <a:solidFill>
                  <a:srgbClr val="33910D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30.10.2022-04.11.2022г</a:t>
            </a:r>
            <a:r>
              <a:rPr lang="ru-RU" altLang="ru-RU" sz="2400" b="1" i="1" u="sng" dirty="0">
                <a:solidFill>
                  <a:srgbClr val="33910D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.</a:t>
            </a:r>
            <a:br>
              <a:rPr lang="ru-RU" altLang="ru-RU" sz="2400" b="1" i="1" u="sng" dirty="0">
                <a:solidFill>
                  <a:srgbClr val="33910D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</a:br>
            <a:r>
              <a:rPr lang="ru-RU" altLang="ru-RU" sz="2400" b="1" i="1" u="sng" dirty="0">
                <a:solidFill>
                  <a:srgbClr val="33910D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работает  </a:t>
            </a:r>
            <a:r>
              <a:rPr lang="ru-RU" altLang="ru-RU" sz="2400" b="1" i="1" u="sng" dirty="0" smtClean="0">
                <a:solidFill>
                  <a:srgbClr val="33910D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осенний оздоровительный</a:t>
            </a:r>
          </a:p>
          <a:p>
            <a:pPr algn="ctr"/>
            <a:r>
              <a:rPr lang="ru-RU" altLang="ru-RU" sz="2400" b="1" i="1" u="sng" dirty="0" smtClean="0">
                <a:solidFill>
                  <a:srgbClr val="33910D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  лагерь с дневным </a:t>
            </a:r>
            <a:r>
              <a:rPr lang="ru-RU" altLang="ru-RU" sz="2400" b="1" i="1" u="sng" dirty="0">
                <a:solidFill>
                  <a:srgbClr val="33910D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пребыванием детей</a:t>
            </a:r>
          </a:p>
          <a:p>
            <a:pPr algn="ctr"/>
            <a:r>
              <a:rPr lang="ru-RU" altLang="ru-RU" sz="4800" b="1" i="1" u="sng" dirty="0" smtClean="0">
                <a:solidFill>
                  <a:srgbClr val="FF000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«ВОКРУГ СВЕТА»</a:t>
            </a:r>
            <a:endParaRPr lang="ru-RU" sz="48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069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75" y="2852936"/>
            <a:ext cx="7772400" cy="1500187"/>
          </a:xfrm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C:\Users\Мария Николаевна\Desktop\pngtree-maple-autumn-leaf-border-background-picture-image_146937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1К1\Desktop\ЛЕТО 2022\картинки\37161_big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06" y="0"/>
            <a:ext cx="1133522" cy="10565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80751" y="284311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entury" panose="02040604050505020304" pitchFamily="18" charset="0"/>
                <a:ea typeface="MS Mincho" panose="02020609040205080304" pitchFamily="49" charset="-128"/>
                <a:cs typeface="Myanmar Text" panose="020B0502040204020203" pitchFamily="34" charset="0"/>
              </a:rPr>
              <a:t>Муниципальное бюджетное общеобразовательное учреждение средняя общеобразовательная школа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entury" panose="02040604050505020304" pitchFamily="18" charset="0"/>
                <a:ea typeface="MS Mincho" panose="02020609040205080304" pitchFamily="49" charset="-128"/>
                <a:cs typeface="Myanmar Text" panose="020B0502040204020203" pitchFamily="34" charset="0"/>
              </a:rPr>
              <a:t>села Русский Камешкир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entury" panose="02040604050505020304" pitchFamily="18" charset="0"/>
              <a:ea typeface="MS Mincho" panose="02020609040205080304" pitchFamily="49" charset="-128"/>
              <a:cs typeface="Myanmar Text" panose="020B0502040204020203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1412776"/>
            <a:ext cx="6696744" cy="14194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4800" b="1" i="1" u="sng" dirty="0" smtClean="0">
                <a:solidFill>
                  <a:srgbClr val="FF000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«ВОКРУГ СВЕТА»</a:t>
            </a:r>
            <a:endParaRPr lang="ru-RU" sz="48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2924944"/>
            <a:ext cx="7528149" cy="35283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>
              <a:lnSpc>
                <a:spcPct val="80000"/>
              </a:lnSpc>
            </a:pPr>
            <a:r>
              <a:rPr lang="ru-RU" altLang="ru-RU" sz="1600" b="1" u="sng" dirty="0">
                <a:solidFill>
                  <a:srgbClr val="33910D"/>
                </a:solidFill>
                <a:latin typeface="Bookman Old Style" pitchFamily="18" charset="0"/>
              </a:rPr>
              <a:t>Начальник лагеря:                ___Абузярова Л.Ю. </a:t>
            </a:r>
            <a:r>
              <a:rPr lang="ru-RU" altLang="ru-RU" sz="1600" b="1" dirty="0">
                <a:solidFill>
                  <a:srgbClr val="33910D"/>
                </a:solidFill>
                <a:latin typeface="Bookman Old Style" pitchFamily="18" charset="0"/>
              </a:rPr>
              <a:t> </a:t>
            </a:r>
            <a:endParaRPr lang="ru-RU" altLang="ru-RU" sz="1600" b="1" dirty="0" smtClean="0">
              <a:solidFill>
                <a:srgbClr val="33910D"/>
              </a:solidFill>
              <a:latin typeface="Bookman Old Style" pitchFamily="18" charset="0"/>
            </a:endParaRPr>
          </a:p>
          <a:p>
            <a:pPr lvl="0" algn="r">
              <a:lnSpc>
                <a:spcPct val="80000"/>
              </a:lnSpc>
            </a:pPr>
            <a:r>
              <a:rPr lang="ru-RU" altLang="ru-RU" sz="1600" b="1" u="sng" dirty="0" smtClean="0">
                <a:solidFill>
                  <a:srgbClr val="33910D"/>
                </a:solidFill>
                <a:latin typeface="Bookman Old Style" pitchFamily="18" charset="0"/>
              </a:rPr>
              <a:t>Зам. нач. лагеря:__                   _Алешкова М.Н.</a:t>
            </a:r>
          </a:p>
          <a:p>
            <a:pPr lvl="0" algn="r">
              <a:lnSpc>
                <a:spcPct val="80000"/>
              </a:lnSpc>
            </a:pPr>
            <a:r>
              <a:rPr lang="ru-RU" altLang="ru-RU" sz="1600" b="1" dirty="0" smtClean="0">
                <a:solidFill>
                  <a:srgbClr val="33910D"/>
                </a:solidFill>
                <a:latin typeface="Bookman Old Style" pitchFamily="18" charset="0"/>
              </a:rPr>
              <a:t>Воспитатели:                            Танина О.А.</a:t>
            </a:r>
          </a:p>
          <a:p>
            <a:pPr lvl="0" algn="r">
              <a:lnSpc>
                <a:spcPct val="80000"/>
              </a:lnSpc>
            </a:pPr>
            <a:r>
              <a:rPr lang="ru-RU" altLang="ru-RU" sz="1600" b="1" dirty="0" smtClean="0">
                <a:solidFill>
                  <a:srgbClr val="33910D"/>
                </a:solidFill>
                <a:latin typeface="Bookman Old Style" pitchFamily="18" charset="0"/>
              </a:rPr>
              <a:t>Стружкина М.В.</a:t>
            </a:r>
            <a:endParaRPr lang="ru-RU" altLang="ru-RU" sz="1600" b="1" dirty="0">
              <a:solidFill>
                <a:srgbClr val="33910D"/>
              </a:solidFill>
              <a:latin typeface="Bookman Old Style" pitchFamily="18" charset="0"/>
            </a:endParaRPr>
          </a:p>
          <a:p>
            <a:pPr lvl="0" algn="r">
              <a:lnSpc>
                <a:spcPct val="80000"/>
              </a:lnSpc>
            </a:pPr>
            <a:r>
              <a:rPr lang="ru-RU" altLang="ru-RU" sz="1600" b="1" dirty="0" smtClean="0">
                <a:solidFill>
                  <a:srgbClr val="33910D"/>
                </a:solidFill>
                <a:latin typeface="Bookman Old Style" pitchFamily="18" charset="0"/>
              </a:rPr>
              <a:t>Сияшина Ю.А.</a:t>
            </a:r>
          </a:p>
          <a:p>
            <a:pPr lvl="0" algn="r">
              <a:lnSpc>
                <a:spcPct val="80000"/>
              </a:lnSpc>
            </a:pPr>
            <a:r>
              <a:rPr lang="ru-RU" altLang="ru-RU" sz="1600" b="1" dirty="0" smtClean="0">
                <a:solidFill>
                  <a:srgbClr val="33910D"/>
                </a:solidFill>
                <a:latin typeface="Bookman Old Style" pitchFamily="18" charset="0"/>
              </a:rPr>
              <a:t>Сидорова Л.В.</a:t>
            </a:r>
            <a:endParaRPr lang="ru-RU" altLang="ru-RU" sz="1600" b="1" dirty="0">
              <a:solidFill>
                <a:srgbClr val="33910D"/>
              </a:solidFill>
              <a:latin typeface="Bookman Old Style" pitchFamily="18" charset="0"/>
            </a:endParaRPr>
          </a:p>
          <a:p>
            <a:pPr lvl="0" algn="r">
              <a:lnSpc>
                <a:spcPct val="80000"/>
              </a:lnSpc>
            </a:pPr>
            <a:r>
              <a:rPr lang="ru-RU" altLang="ru-RU" sz="1600" b="1" dirty="0" smtClean="0">
                <a:solidFill>
                  <a:srgbClr val="33910D"/>
                </a:solidFill>
                <a:latin typeface="Bookman Old Style" pitchFamily="18" charset="0"/>
              </a:rPr>
              <a:t>Стружкина О.А.</a:t>
            </a:r>
          </a:p>
          <a:p>
            <a:pPr lvl="0" algn="r">
              <a:lnSpc>
                <a:spcPct val="80000"/>
              </a:lnSpc>
            </a:pPr>
            <a:r>
              <a:rPr lang="ru-RU" altLang="ru-RU" sz="1600" b="1" dirty="0" smtClean="0">
                <a:solidFill>
                  <a:srgbClr val="33910D"/>
                </a:solidFill>
                <a:latin typeface="Bookman Old Style" pitchFamily="18" charset="0"/>
              </a:rPr>
              <a:t>Бекетова Л.В. </a:t>
            </a:r>
            <a:endParaRPr lang="ru-RU" altLang="ru-RU" sz="1600" b="1" dirty="0">
              <a:solidFill>
                <a:srgbClr val="33910D"/>
              </a:solidFill>
              <a:latin typeface="Bookman Old Style" pitchFamily="18" charset="0"/>
            </a:endParaRPr>
          </a:p>
          <a:p>
            <a:pPr lvl="0" algn="r">
              <a:lnSpc>
                <a:spcPct val="80000"/>
              </a:lnSpc>
            </a:pPr>
            <a:r>
              <a:rPr lang="ru-RU" altLang="ru-RU" sz="1600" b="1" dirty="0" smtClean="0">
                <a:solidFill>
                  <a:srgbClr val="33910D"/>
                </a:solidFill>
                <a:latin typeface="Bookman Old Style" pitchFamily="18" charset="0"/>
              </a:rPr>
              <a:t>Селезнева Д.И.</a:t>
            </a:r>
            <a:endParaRPr lang="ru-RU" altLang="ru-RU" sz="1600" b="1" dirty="0">
              <a:solidFill>
                <a:srgbClr val="33910D"/>
              </a:solidFill>
              <a:latin typeface="Bookman Old Style" pitchFamily="18" charset="0"/>
            </a:endParaRPr>
          </a:p>
          <a:p>
            <a:pPr lvl="0" algn="r">
              <a:lnSpc>
                <a:spcPct val="80000"/>
              </a:lnSpc>
            </a:pPr>
            <a:r>
              <a:rPr lang="ru-RU" altLang="ru-RU" sz="1600" b="1" dirty="0" smtClean="0">
                <a:solidFill>
                  <a:srgbClr val="33910D"/>
                </a:solidFill>
                <a:latin typeface="Bookman Old Style" pitchFamily="18" charset="0"/>
              </a:rPr>
              <a:t>Матвеева С.С.</a:t>
            </a:r>
          </a:p>
          <a:p>
            <a:pPr lvl="0" algn="r">
              <a:lnSpc>
                <a:spcPct val="80000"/>
              </a:lnSpc>
            </a:pPr>
            <a:r>
              <a:rPr lang="ru-RU" altLang="ru-RU" sz="1600" b="1" dirty="0" smtClean="0">
                <a:solidFill>
                  <a:srgbClr val="33910D"/>
                </a:solidFill>
                <a:latin typeface="Bookman Old Style" pitchFamily="18" charset="0"/>
              </a:rPr>
              <a:t>Шаронова Е.Л.</a:t>
            </a:r>
          </a:p>
          <a:p>
            <a:pPr lvl="0" algn="r">
              <a:lnSpc>
                <a:spcPct val="80000"/>
              </a:lnSpc>
            </a:pPr>
            <a:r>
              <a:rPr lang="ru-RU" altLang="ru-RU" sz="1600" b="1" dirty="0" smtClean="0">
                <a:solidFill>
                  <a:srgbClr val="33910D"/>
                </a:solidFill>
                <a:latin typeface="Bookman Old Style" pitchFamily="18" charset="0"/>
              </a:rPr>
              <a:t>Монакова А.В.</a:t>
            </a:r>
          </a:p>
          <a:p>
            <a:pPr lvl="0" algn="r">
              <a:lnSpc>
                <a:spcPct val="80000"/>
              </a:lnSpc>
            </a:pPr>
            <a:r>
              <a:rPr lang="ru-RU" altLang="ru-RU" sz="1600" b="1" dirty="0" smtClean="0">
                <a:solidFill>
                  <a:srgbClr val="33910D"/>
                </a:solidFill>
                <a:latin typeface="Bookman Old Style" pitchFamily="18" charset="0"/>
              </a:rPr>
              <a:t>Мартынова А.Н.</a:t>
            </a:r>
          </a:p>
          <a:p>
            <a:pPr lvl="0" algn="r">
              <a:lnSpc>
                <a:spcPct val="80000"/>
              </a:lnSpc>
            </a:pPr>
            <a:r>
              <a:rPr lang="ru-RU" altLang="ru-RU" sz="1600" b="1" dirty="0" smtClean="0">
                <a:solidFill>
                  <a:srgbClr val="33910D"/>
                </a:solidFill>
                <a:latin typeface="Bookman Old Style" pitchFamily="18" charset="0"/>
              </a:rPr>
              <a:t>Малюкова Т.В.</a:t>
            </a:r>
          </a:p>
          <a:p>
            <a:pPr lvl="0" algn="r">
              <a:lnSpc>
                <a:spcPct val="80000"/>
              </a:lnSpc>
            </a:pPr>
            <a:endParaRPr lang="ru-RU" altLang="ru-RU" sz="1600" b="1" dirty="0" smtClean="0">
              <a:solidFill>
                <a:srgbClr val="33910D"/>
              </a:solidFill>
              <a:latin typeface="Bookman Old Style" pitchFamily="18" charset="0"/>
            </a:endParaRPr>
          </a:p>
          <a:p>
            <a:pPr lvl="0" algn="r">
              <a:lnSpc>
                <a:spcPct val="80000"/>
              </a:lnSpc>
            </a:pPr>
            <a:r>
              <a:rPr lang="ru-RU" altLang="ru-RU" sz="1600" b="1" u="sng" dirty="0" smtClean="0">
                <a:solidFill>
                  <a:srgbClr val="33910D"/>
                </a:solidFill>
                <a:latin typeface="Bookman Old Style" pitchFamily="18" charset="0"/>
              </a:rPr>
              <a:t>Учитель </a:t>
            </a:r>
            <a:r>
              <a:rPr lang="ru-RU" altLang="ru-RU" sz="1600" b="1" u="sng" dirty="0">
                <a:solidFill>
                  <a:srgbClr val="33910D"/>
                </a:solidFill>
                <a:latin typeface="Bookman Old Style" pitchFamily="18" charset="0"/>
              </a:rPr>
              <a:t>физкультуры:      </a:t>
            </a:r>
            <a:r>
              <a:rPr lang="ru-RU" altLang="ru-RU" sz="1600" b="1" u="sng" dirty="0" smtClean="0">
                <a:solidFill>
                  <a:srgbClr val="33910D"/>
                </a:solidFill>
                <a:latin typeface="Bookman Old Style" pitchFamily="18" charset="0"/>
              </a:rPr>
              <a:t>Беззубенкова Н.М</a:t>
            </a:r>
            <a:r>
              <a:rPr lang="ru-RU" sz="1600" b="1" u="sng" dirty="0" smtClean="0">
                <a:solidFill>
                  <a:srgbClr val="33910D"/>
                </a:solidFill>
                <a:latin typeface="Bookman Old Style" pitchFamily="18" charset="0"/>
              </a:rPr>
              <a:t>.</a:t>
            </a:r>
            <a:endParaRPr lang="ru-RU" sz="1600" b="1" dirty="0">
              <a:solidFill>
                <a:srgbClr val="33910D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405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75" y="2852936"/>
            <a:ext cx="7772400" cy="1500187"/>
          </a:xfrm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C:\Users\Мария Николаевна\Desktop\pngtree-maple-autumn-leaf-border-background-picture-image_146937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1К1\Desktop\ЛЕТО 2022\картинки\37161_big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06" y="0"/>
            <a:ext cx="1133522" cy="10565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19672" y="332656"/>
            <a:ext cx="612068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000" b="1" u="sng" dirty="0">
                <a:solidFill>
                  <a:srgbClr val="FF0000"/>
                </a:solidFill>
                <a:latin typeface="Cambria" panose="02040503050406030204" pitchFamily="18" charset="0"/>
                <a:ea typeface="Microsoft YaHei Light" panose="020B0502040204020203" pitchFamily="34" charset="-122"/>
                <a:cs typeface="Arial" panose="020B0604020202020204" pitchFamily="34" charset="0"/>
              </a:rPr>
              <a:t>Режим дня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000" b="1" u="sng" dirty="0" smtClean="0">
                <a:solidFill>
                  <a:srgbClr val="FF0000"/>
                </a:solidFill>
                <a:latin typeface="Cambria" panose="02040503050406030204" pitchFamily="18" charset="0"/>
                <a:ea typeface="Microsoft YaHei Light" panose="020B0502040204020203" pitchFamily="34" charset="-122"/>
                <a:cs typeface="Arial" panose="020B0604020202020204" pitchFamily="34" charset="0"/>
              </a:rPr>
              <a:t>осеннего оздоровительного лагеря 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000" b="1" u="sng" dirty="0" smtClean="0">
                <a:solidFill>
                  <a:srgbClr val="FF0000"/>
                </a:solidFill>
                <a:latin typeface="Cambria" panose="02040503050406030204" pitchFamily="18" charset="0"/>
                <a:ea typeface="Microsoft YaHei Light" panose="020B0502040204020203" pitchFamily="34" charset="-122"/>
                <a:cs typeface="Arial" panose="020B0604020202020204" pitchFamily="34" charset="0"/>
              </a:rPr>
              <a:t>с </a:t>
            </a:r>
            <a:r>
              <a:rPr lang="ru-RU" altLang="ru-RU" sz="2000" b="1" u="sng" dirty="0">
                <a:solidFill>
                  <a:srgbClr val="FF0000"/>
                </a:solidFill>
                <a:latin typeface="Cambria" panose="02040503050406030204" pitchFamily="18" charset="0"/>
                <a:ea typeface="Microsoft YaHei Light" panose="020B0502040204020203" pitchFamily="34" charset="-122"/>
                <a:cs typeface="Arial" panose="020B0604020202020204" pitchFamily="34" charset="0"/>
              </a:rPr>
              <a:t>дневным </a:t>
            </a:r>
            <a:r>
              <a:rPr lang="ru-RU" altLang="ru-RU" sz="2000" b="1" u="sng" dirty="0" smtClean="0">
                <a:solidFill>
                  <a:srgbClr val="FF0000"/>
                </a:solidFill>
                <a:latin typeface="Cambria" panose="02040503050406030204" pitchFamily="18" charset="0"/>
                <a:ea typeface="Microsoft YaHei Light" panose="020B0502040204020203" pitchFamily="34" charset="-122"/>
                <a:cs typeface="Arial" panose="020B0604020202020204" pitchFamily="34" charset="0"/>
              </a:rPr>
              <a:t>пребыванием  детей</a:t>
            </a:r>
            <a:endParaRPr lang="ru-RU" altLang="ru-RU" sz="2000" b="1" u="sng" dirty="0">
              <a:solidFill>
                <a:srgbClr val="FF0000"/>
              </a:solidFill>
              <a:latin typeface="Cambria" panose="02040503050406030204" pitchFamily="18" charset="0"/>
              <a:ea typeface="Microsoft YaHe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1556792"/>
            <a:ext cx="7695751" cy="46085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altLang="ru-RU" sz="2000" b="1" i="1" dirty="0">
                <a:solidFill>
                  <a:srgbClr val="FF0000"/>
                </a:solidFill>
                <a:latin typeface="Cambria" panose="02040503050406030204" pitchFamily="18" charset="0"/>
              </a:rPr>
              <a:t>08.30 – 09.00  </a:t>
            </a:r>
            <a:r>
              <a:rPr lang="ru-RU" altLang="ru-RU" sz="2000" i="1" dirty="0">
                <a:solidFill>
                  <a:srgbClr val="33910D"/>
                </a:solidFill>
                <a:latin typeface="Cambria" panose="02040503050406030204" pitchFamily="18" charset="0"/>
              </a:rPr>
              <a:t>-</a:t>
            </a:r>
            <a:r>
              <a:rPr lang="ru-RU" altLang="ru-RU" sz="2000" i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altLang="ru-RU" sz="2000" b="1" i="1" dirty="0">
                <a:solidFill>
                  <a:srgbClr val="33910D"/>
                </a:solidFill>
                <a:latin typeface="Cambria" panose="02040503050406030204" pitchFamily="18" charset="0"/>
              </a:rPr>
              <a:t>Сбор </a:t>
            </a:r>
            <a:r>
              <a:rPr lang="ru-RU" altLang="ru-RU" sz="2000" b="1" i="1" dirty="0" smtClean="0">
                <a:solidFill>
                  <a:srgbClr val="33910D"/>
                </a:solidFill>
                <a:latin typeface="Cambria" panose="02040503050406030204" pitchFamily="18" charset="0"/>
              </a:rPr>
              <a:t>детей, зарядка</a:t>
            </a:r>
            <a:r>
              <a:rPr lang="ru-RU" altLang="ru-RU" sz="2000" b="1" i="1" dirty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ru-RU" altLang="ru-RU" sz="2000" b="1" i="1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altLang="ru-RU" sz="2000" b="1" i="1" dirty="0">
                <a:solidFill>
                  <a:srgbClr val="FF0000"/>
                </a:solidFill>
                <a:latin typeface="Cambria" panose="02040503050406030204" pitchFamily="18" charset="0"/>
              </a:rPr>
              <a:t>09.00 - 09.15 </a:t>
            </a:r>
            <a:r>
              <a:rPr lang="ru-RU" altLang="ru-RU" sz="2000" b="1" i="1" dirty="0" smtClean="0">
                <a:solidFill>
                  <a:srgbClr val="33910D"/>
                </a:solidFill>
                <a:latin typeface="Cambria" panose="02040503050406030204" pitchFamily="18" charset="0"/>
              </a:rPr>
              <a:t>–Утренняя линейка</a:t>
            </a:r>
            <a:r>
              <a:rPr lang="ru-RU" altLang="ru-RU" sz="2000" b="1" i="1" dirty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ru-RU" altLang="ru-RU" sz="2000" b="1" i="1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altLang="ru-RU" sz="2000" b="1" i="1" dirty="0">
                <a:solidFill>
                  <a:srgbClr val="FF0000"/>
                </a:solidFill>
                <a:latin typeface="Cambria" panose="02040503050406030204" pitchFamily="18" charset="0"/>
              </a:rPr>
              <a:t>09.15 – 10.00 </a:t>
            </a:r>
            <a:r>
              <a:rPr lang="ru-RU" altLang="ru-RU" sz="2000" b="1" i="1" dirty="0">
                <a:solidFill>
                  <a:srgbClr val="33910D"/>
                </a:solidFill>
                <a:latin typeface="Cambria" panose="02040503050406030204" pitchFamily="18" charset="0"/>
              </a:rPr>
              <a:t>- Завтрак</a:t>
            </a:r>
            <a:r>
              <a:rPr lang="ru-RU" altLang="ru-RU" sz="2000" b="1" i="1" dirty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ru-RU" altLang="ru-RU" sz="2000" b="1" i="1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altLang="ru-RU" sz="2000" b="1" i="1" dirty="0">
                <a:solidFill>
                  <a:srgbClr val="FF0000"/>
                </a:solidFill>
                <a:latin typeface="Cambria" panose="02040503050406030204" pitchFamily="18" charset="0"/>
              </a:rPr>
              <a:t>10.00 - 12.00  </a:t>
            </a:r>
            <a:r>
              <a:rPr lang="ru-RU" altLang="ru-RU" sz="2000" b="1" i="1" dirty="0" smtClean="0">
                <a:solidFill>
                  <a:srgbClr val="33910D"/>
                </a:solidFill>
                <a:latin typeface="Cambria" panose="02040503050406030204" pitchFamily="18" charset="0"/>
              </a:rPr>
              <a:t>- Экологические отряды. Отрядные дела</a:t>
            </a:r>
            <a:r>
              <a:rPr lang="ru-RU" altLang="ru-RU" sz="2000" b="1" i="1" dirty="0">
                <a:solidFill>
                  <a:srgbClr val="33910D"/>
                </a:solidFill>
                <a:latin typeface="Cambria" panose="02040503050406030204" pitchFamily="18" charset="0"/>
              </a:rPr>
              <a:t/>
            </a:r>
            <a:br>
              <a:rPr lang="ru-RU" altLang="ru-RU" sz="2000" b="1" i="1" dirty="0">
                <a:solidFill>
                  <a:srgbClr val="33910D"/>
                </a:solidFill>
                <a:latin typeface="Cambria" panose="02040503050406030204" pitchFamily="18" charset="0"/>
              </a:rPr>
            </a:br>
            <a:r>
              <a:rPr lang="ru-RU" altLang="ru-RU" sz="2000" b="1" i="1" dirty="0">
                <a:solidFill>
                  <a:srgbClr val="FF0000"/>
                </a:solidFill>
                <a:latin typeface="Cambria" panose="02040503050406030204" pitchFamily="18" charset="0"/>
              </a:rPr>
              <a:t>12.00 - 13.00 </a:t>
            </a:r>
            <a:r>
              <a:rPr lang="ru-RU" altLang="ru-RU" sz="2000" b="1" i="1" dirty="0">
                <a:solidFill>
                  <a:srgbClr val="33910D"/>
                </a:solidFill>
                <a:latin typeface="Cambria" panose="02040503050406030204" pitchFamily="18" charset="0"/>
              </a:rPr>
              <a:t>– </a:t>
            </a:r>
            <a:r>
              <a:rPr lang="ru-RU" altLang="ru-RU" sz="2000" b="1" i="1" dirty="0" smtClean="0">
                <a:solidFill>
                  <a:srgbClr val="33910D"/>
                </a:solidFill>
                <a:latin typeface="Cambria" panose="02040503050406030204" pitchFamily="18" charset="0"/>
              </a:rPr>
              <a:t>Культурно-массовые </a:t>
            </a:r>
            <a:r>
              <a:rPr lang="ru-RU" altLang="ru-RU" sz="2000" b="1" i="1" dirty="0">
                <a:solidFill>
                  <a:srgbClr val="33910D"/>
                </a:solidFill>
                <a:latin typeface="Cambria" panose="02040503050406030204" pitchFamily="18" charset="0"/>
              </a:rPr>
              <a:t>и спортивные </a:t>
            </a:r>
            <a:r>
              <a:rPr lang="ru-RU" altLang="ru-RU" sz="2000" b="1" i="1" dirty="0" smtClean="0">
                <a:solidFill>
                  <a:srgbClr val="33910D"/>
                </a:solidFill>
                <a:latin typeface="Cambria" panose="02040503050406030204" pitchFamily="18" charset="0"/>
              </a:rPr>
              <a:t>             мероприятия</a:t>
            </a:r>
            <a:r>
              <a:rPr lang="ru-RU" altLang="ru-RU" sz="2000" b="1" i="1" dirty="0">
                <a:solidFill>
                  <a:srgbClr val="33910D"/>
                </a:solidFill>
                <a:latin typeface="Cambria" panose="02040503050406030204" pitchFamily="18" charset="0"/>
              </a:rPr>
              <a:t>.</a:t>
            </a:r>
            <a:r>
              <a:rPr lang="ru-RU" altLang="ru-RU" sz="2000" b="1" i="1" dirty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ru-RU" altLang="ru-RU" sz="2000" b="1" i="1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altLang="ru-RU" sz="2000" b="1" i="1" dirty="0">
                <a:solidFill>
                  <a:srgbClr val="FF0000"/>
                </a:solidFill>
                <a:latin typeface="Cambria" panose="02040503050406030204" pitchFamily="18" charset="0"/>
              </a:rPr>
              <a:t>13.00 – 14.00 </a:t>
            </a:r>
            <a:r>
              <a:rPr lang="ru-RU" altLang="ru-RU" sz="2000" b="1" i="1" dirty="0">
                <a:solidFill>
                  <a:srgbClr val="33910D"/>
                </a:solidFill>
                <a:latin typeface="Cambria" panose="02040503050406030204" pitchFamily="18" charset="0"/>
              </a:rPr>
              <a:t>- Обед</a:t>
            </a:r>
            <a:r>
              <a:rPr lang="ru-RU" altLang="ru-RU" sz="2000" b="1" i="1" dirty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ru-RU" altLang="ru-RU" sz="2000" b="1" i="1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altLang="ru-RU" sz="2000" b="1" i="1" dirty="0">
                <a:solidFill>
                  <a:srgbClr val="FF0000"/>
                </a:solidFill>
                <a:latin typeface="Cambria" panose="02040503050406030204" pitchFamily="18" charset="0"/>
              </a:rPr>
              <a:t>14.00 - 14.30  </a:t>
            </a:r>
            <a:r>
              <a:rPr lang="ru-RU" altLang="ru-RU" sz="2000" b="1" i="1" dirty="0">
                <a:solidFill>
                  <a:srgbClr val="33910D"/>
                </a:solidFill>
                <a:latin typeface="Cambria" panose="02040503050406030204" pitchFamily="18" charset="0"/>
              </a:rPr>
              <a:t>- Культурно-массовые и спортивные мероприятия.</a:t>
            </a:r>
            <a:r>
              <a:rPr lang="ru-RU" altLang="ru-RU" sz="2000" b="1" i="1" dirty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ru-RU" altLang="ru-RU" sz="2000" b="1" i="1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altLang="ru-RU" sz="2000" b="1" i="1" dirty="0">
                <a:solidFill>
                  <a:srgbClr val="FF0000"/>
                </a:solidFill>
                <a:latin typeface="Cambria" panose="02040503050406030204" pitchFamily="18" charset="0"/>
              </a:rPr>
              <a:t>14.30-15.30</a:t>
            </a:r>
            <a:r>
              <a:rPr lang="ru-RU" altLang="ru-RU" sz="2000" b="1" i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altLang="ru-RU" sz="2000" b="1" i="1" dirty="0">
                <a:solidFill>
                  <a:srgbClr val="33910D"/>
                </a:solidFill>
                <a:latin typeface="Cambria" panose="02040503050406030204" pitchFamily="18" charset="0"/>
              </a:rPr>
              <a:t>– Подведение итогов. Уход домой.</a:t>
            </a:r>
            <a:endParaRPr lang="ru-RU" sz="2000" b="1" dirty="0">
              <a:solidFill>
                <a:srgbClr val="33910D"/>
              </a:solidFill>
              <a:latin typeface="Cambria" panose="02040503050406030204" pitchFamily="18" charset="0"/>
            </a:endParaRPr>
          </a:p>
          <a:p>
            <a:endParaRPr lang="ru-RU" sz="2000" b="1" dirty="0">
              <a:solidFill>
                <a:schemeClr val="accent4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06938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c4de36cff1ec7125447e19f5a46e3d31a6810c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109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Пользователь Windows</cp:lastModifiedBy>
  <cp:revision>114</cp:revision>
  <cp:lastPrinted>2022-06-01T11:34:44Z</cp:lastPrinted>
  <dcterms:created xsi:type="dcterms:W3CDTF">2014-05-16T14:39:08Z</dcterms:created>
  <dcterms:modified xsi:type="dcterms:W3CDTF">2022-10-31T08:47:34Z</dcterms:modified>
</cp:coreProperties>
</file>