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312" r:id="rId4"/>
    <p:sldId id="295" r:id="rId5"/>
    <p:sldId id="283" r:id="rId6"/>
    <p:sldId id="261" r:id="rId7"/>
    <p:sldId id="265" r:id="rId8"/>
    <p:sldId id="304" r:id="rId9"/>
    <p:sldId id="301" r:id="rId10"/>
    <p:sldId id="302" r:id="rId11"/>
    <p:sldId id="305" r:id="rId12"/>
    <p:sldId id="303" r:id="rId13"/>
    <p:sldId id="311" r:id="rId14"/>
    <p:sldId id="306" r:id="rId15"/>
    <p:sldId id="309" r:id="rId16"/>
    <p:sldId id="307" r:id="rId17"/>
    <p:sldId id="310" r:id="rId18"/>
    <p:sldId id="284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D6103-6840-4AC3-B672-4F50ACE0F18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965E-5271-490D-A562-D8F0A040B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9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s://png.pngtree.com/element_origin_min_pic/16/09/11/2057d54861615d2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64" y="2996952"/>
            <a:ext cx="2205803" cy="35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img-fotki.yandex.ru/get/9504/56195015.3f/0_b4d7b_d5daf4b_XL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-443626"/>
            <a:ext cx="10153128" cy="77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 smtClean="0">
                <a:solidFill>
                  <a:schemeClr val="bg1"/>
                </a:solidFill>
              </a:rPr>
              <a:t>Порядок организации и проведение итогового собеседования по русскому языку как условие допуска к ГИА в 2022 году»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 9 классе</a:t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4896544" cy="1752600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129"/>
            <a:ext cx="8712968" cy="648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5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5" y="237376"/>
            <a:ext cx="8643805" cy="628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28903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28903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1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21702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36103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1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07300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2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403648" y="273050"/>
            <a:ext cx="7740352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buFontTx/>
              <a:buNone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11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ПРИКАЗ № 3257 «Об утверждении сроков и мест подачи заявлений обучающихся на участие в итоговом собеседовании по русскому языку как условия допуска к ГИА-9»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Обеспечить проведение разъяснительной работы с обучающимися, их родителями(законными представителями) о сроках и местах подачи заявлений на участие в итоговом собеседовании по русскому языку в 2022 году.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Организовать работу по приёму и регистрации заявлений обучающихся на участие в итоговом собеседовании по русскому языку в 2022 году.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Итоговое собеседование допуск к Государственной итоговой аттестации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Согласно Порядку проведения государственной итоговой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аттестации по образовательным программам основного общего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образования к ГИА допускаются обучающиеся, не имеющие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академической задолженности, в полном объеме выполнившие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учебный план или индивидуальный учебный план (имеющие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годовые отметки по всем учебным предметам учебного плана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за класс не ниже удовлетворительных), а также имеющие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результат «зачет» за итоговое собеседование по русскому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языку.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 Итоговое собеседование направлено на проверку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коммуникативной компетенции обучающихся IX классов —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умения создавать монологические высказывания на разные темы,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принимать участие в диалоге, выразительно читать текст вслух,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пересказывать текст с привлечением дополнительной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52618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04664"/>
            <a:ext cx="8208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ГИА 2022</a:t>
            </a:r>
            <a:br>
              <a:rPr lang="ru-RU" altLang="ru-RU" sz="3200" b="1" dirty="0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найти:</a:t>
            </a:r>
          </a:p>
        </p:txBody>
      </p:sp>
      <p:pic>
        <p:nvPicPr>
          <p:cNvPr id="15363" name="Объект 5" descr="http://rcokio-chel.ru/pics/banners/4fi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350" y="2894011"/>
            <a:ext cx="2894013" cy="1096963"/>
          </a:xfrm>
        </p:spPr>
      </p:pic>
      <p:sp>
        <p:nvSpPr>
          <p:cNvPr id="15364" name="Прямоугольник 12"/>
          <p:cNvSpPr>
            <a:spLocks noChangeArrowheads="1"/>
          </p:cNvSpPr>
          <p:nvPr/>
        </p:nvSpPr>
        <p:spPr bwMode="auto">
          <a:xfrm>
            <a:off x="3209131" y="5216524"/>
            <a:ext cx="3773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http://gia.edu.ru/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3967163" y="3244850"/>
            <a:ext cx="249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http://fipi.ru/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4128708" y="1958723"/>
            <a:ext cx="4446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минобрнауки.рф</a:t>
            </a:r>
            <a:r>
              <a:rPr lang="ru-RU" altLang="ru-RU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5367" name="Прямоугольник 13"/>
          <p:cNvSpPr>
            <a:spLocks noChangeArrowheads="1"/>
          </p:cNvSpPr>
          <p:nvPr/>
        </p:nvSpPr>
        <p:spPr bwMode="auto">
          <a:xfrm>
            <a:off x="3209131" y="4311649"/>
            <a:ext cx="401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http://www.rustest.ru</a:t>
            </a:r>
            <a:r>
              <a:rPr lang="en-US" altLang="ru-RU" dirty="0">
                <a:solidFill>
                  <a:schemeClr val="bg1"/>
                </a:solidFill>
              </a:rPr>
              <a:t>/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03" y="1529449"/>
            <a:ext cx="367794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82" y="5216525"/>
            <a:ext cx="22320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14" y="4070747"/>
            <a:ext cx="1223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1573057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FF00"/>
                </a:solidFill>
              </a:rPr>
              <a:t>Самообразование </a:t>
            </a:r>
            <a:r>
              <a:rPr lang="ru-RU" sz="3600" b="1" dirty="0" smtClean="0">
                <a:solidFill>
                  <a:srgbClr val="FFFF00"/>
                </a:solidFill>
              </a:rPr>
              <a:t> - 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залог успеха!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Решу ОГЭ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22" y="1556792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" y="276199"/>
            <a:ext cx="8568952" cy="621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" y="0"/>
            <a:ext cx="9093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222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Times New Roman</vt:lpstr>
      <vt:lpstr>Тема Office</vt:lpstr>
      <vt:lpstr>«Порядок организации и проведение итогового собеседования по русскому языку как условие допуска к ГИА в 2022 году»  в 9 классе </vt:lpstr>
      <vt:lpstr>Презентация PowerPoint</vt:lpstr>
      <vt:lpstr>Итоговое собеседование допуск к Государственной итоговой аттестации </vt:lpstr>
      <vt:lpstr>Презентация PowerPoint</vt:lpstr>
      <vt:lpstr>Информацию по ГИА 2022 можно найти:</vt:lpstr>
      <vt:lpstr>Самообразование  -   залог успеха! </vt:lpstr>
      <vt:lpstr>Решу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Организационное  родительское собрание  в 9 классе</dc:title>
  <dc:creator>user</dc:creator>
  <cp:lastModifiedBy>Светлана Бугаева</cp:lastModifiedBy>
  <cp:revision>59</cp:revision>
  <cp:lastPrinted>2021-10-01T10:17:42Z</cp:lastPrinted>
  <dcterms:created xsi:type="dcterms:W3CDTF">2018-09-12T11:43:10Z</dcterms:created>
  <dcterms:modified xsi:type="dcterms:W3CDTF">2022-02-01T13:21:55Z</dcterms:modified>
</cp:coreProperties>
</file>